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3" r:id="rId6"/>
    <p:sldId id="269" r:id="rId7"/>
    <p:sldId id="260" r:id="rId8"/>
    <p:sldId id="258" r:id="rId9"/>
    <p:sldId id="259" r:id="rId10"/>
    <p:sldId id="257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787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48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63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633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74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07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15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44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89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93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46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6C65-F496-45ED-8A96-E58DB2C6A881}" type="datetimeFigureOut">
              <a:rPr lang="en-CA" smtClean="0"/>
              <a:t>09/10/2013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D6C3-38AF-417B-8E15-E79505347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16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Feedback from Meeting 2</a:t>
            </a:r>
            <a:br>
              <a:rPr lang="en-CA" dirty="0" smtClean="0"/>
            </a:br>
            <a:r>
              <a:rPr lang="en-CA" sz="2400" dirty="0" smtClean="0"/>
              <a:t>Academic Plan Eportfolio Team</a:t>
            </a:r>
            <a:endParaRPr lang="en-C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Reported at Meeting No. 3</a:t>
            </a:r>
          </a:p>
          <a:p>
            <a:r>
              <a:rPr lang="en-CA" dirty="0" smtClean="0"/>
              <a:t>October 9, 2013</a:t>
            </a:r>
          </a:p>
        </p:txBody>
      </p:sp>
    </p:spTree>
    <p:extLst>
      <p:ext uri="{BB962C8B-B14F-4D97-AF65-F5344CB8AC3E}">
        <p14:creationId xmlns:p14="http://schemas.microsoft.com/office/powerpoint/2010/main" val="158085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19647" cy="607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7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33799" cy="635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0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328592" cy="258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6408712" cy="331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33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57175"/>
            <a:ext cx="741045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50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5616624" cy="221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7046692" cy="396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162050"/>
            <a:ext cx="76581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73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2" y="692696"/>
            <a:ext cx="81343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8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33513"/>
            <a:ext cx="85439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08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133475"/>
            <a:ext cx="81819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1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624736" cy="63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162050"/>
            <a:ext cx="76581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33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42888"/>
            <a:ext cx="724852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8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23825"/>
            <a:ext cx="767715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0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52450"/>
            <a:ext cx="78105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26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rgbClr val="CF5A1B"/>
      </a:lt1>
      <a:dk2>
        <a:srgbClr val="5A6378"/>
      </a:dk2>
      <a:lt2>
        <a:srgbClr val="D4D4D6"/>
      </a:lt2>
      <a:accent1>
        <a:srgbClr val="5CC2EB"/>
      </a:accent1>
      <a:accent2>
        <a:srgbClr val="E66C7D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Feedback from Meeting 2 Academic Plan Eportfolio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6</cp:revision>
  <dcterms:created xsi:type="dcterms:W3CDTF">2013-10-08T23:05:48Z</dcterms:created>
  <dcterms:modified xsi:type="dcterms:W3CDTF">2013-10-09T11:40:53Z</dcterms:modified>
</cp:coreProperties>
</file>