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</p:sldMasterIdLst>
  <p:notesMasterIdLst>
    <p:notesMasterId r:id="rId30"/>
  </p:notesMasterIdLst>
  <p:sldIdLst>
    <p:sldId id="256" r:id="rId11"/>
    <p:sldId id="325" r:id="rId12"/>
    <p:sldId id="310" r:id="rId13"/>
    <p:sldId id="312" r:id="rId14"/>
    <p:sldId id="311" r:id="rId15"/>
    <p:sldId id="315" r:id="rId16"/>
    <p:sldId id="316" r:id="rId17"/>
    <p:sldId id="320" r:id="rId18"/>
    <p:sldId id="321" r:id="rId19"/>
    <p:sldId id="314" r:id="rId20"/>
    <p:sldId id="309" r:id="rId21"/>
    <p:sldId id="317" r:id="rId22"/>
    <p:sldId id="318" r:id="rId23"/>
    <p:sldId id="313" r:id="rId24"/>
    <p:sldId id="319" r:id="rId25"/>
    <p:sldId id="308" r:id="rId26"/>
    <p:sldId id="324" r:id="rId27"/>
    <p:sldId id="322" r:id="rId28"/>
    <p:sldId id="32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B0A"/>
    <a:srgbClr val="7F1E2F"/>
    <a:srgbClr val="700611"/>
    <a:srgbClr val="6C0000"/>
    <a:srgbClr val="B52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96B4-01C5-4C97-B104-6D15E9805392}" type="datetimeFigureOut">
              <a:rPr lang="en-CA" smtClean="0"/>
              <a:t>06/01/2014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D132-30AE-413F-8B48-D3EB60091EC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47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2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7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3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17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206A7-AEB5-48FC-8E4E-C9AFCA630F78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0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AE86-4D21-4B0E-BB96-B8A9E8ABB832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9C6F-BB91-4EB9-9F67-369C613CA1FE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48C0-D8D9-4F3B-A00C-2824A3C2B00D}" type="datetime1">
              <a:rPr lang="en-CA" smtClean="0"/>
              <a:t>06/01/2014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5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EDE3-2908-4D9A-A9A9-19A2FCA67A97}" type="datetime1">
              <a:rPr lang="en-CA" smtClean="0"/>
              <a:t>06/01/2014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22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343B-1038-4697-8524-B859C0683BFD}" type="datetime1">
              <a:rPr lang="en-CA" smtClean="0"/>
              <a:t>06/01/2014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2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53AF-14D1-45F7-955D-89876A00C9E2}" type="datetime1">
              <a:rPr lang="en-CA" smtClean="0"/>
              <a:t>06/01/2014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78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BA24-E8D6-486B-986D-3A4AA60C590A}" type="datetime1">
              <a:rPr lang="en-CA" smtClean="0"/>
              <a:t>06/01/2014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16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52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64C7-984E-4D10-A9BE-CD60499D4398}" type="datetime1">
              <a:rPr lang="en-CA" smtClean="0"/>
              <a:t>06/01/2014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0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DC6B-3659-45F5-ADCF-8CAF43833FC3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4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3255F-B840-46F8-A42C-C01211A22E07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74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5CD3-A53E-4869-867E-0B91C3839F8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A358-F4F2-4644-8F31-28F3C0BBFB7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8B9A-8612-4AEB-9253-D28BF7A891D0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61D7-CB7F-4874-9719-DB145B52BFEF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D027-6A84-4C09-8DC6-959B03E67C3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8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BB4-F770-4042-A0FC-7289B177AEC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AAD5-3E95-4F1F-9494-B57DE27209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72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C0FD2-C9C0-43EF-994D-D79021BF1B3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9A6E-61BB-465A-943F-D51B444016E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AA97-A626-4FCD-AFBE-F40CBF1A542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1ABB-0D76-403A-8BD5-EF40AB89F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42"/>
            <a:ext cx="7772400" cy="14714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1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1"/>
            <a:ext cx="7772400" cy="13614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693"/>
            <a:ext cx="7772400" cy="15003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7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7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093"/>
            <a:ext cx="4040188" cy="639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94"/>
            <a:ext cx="4040188" cy="3951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093"/>
            <a:ext cx="4041775" cy="6395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594"/>
            <a:ext cx="4041775" cy="3951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/>
              <a:t>06/01/2014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5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453"/>
            <a:ext cx="3008313" cy="116180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453"/>
            <a:ext cx="5111750" cy="58524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261"/>
            <a:ext cx="3008313" cy="46906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2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1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45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759"/>
            <a:ext cx="5486400" cy="8044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6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9"/>
            <a:ext cx="2057400" cy="58510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9"/>
            <a:ext cx="6019800" cy="5851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/>
              <a:t>06/01/2014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/>
              <a:t>06/01/2014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1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1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0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0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/>
              <a:t>06/01/2014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09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31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5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4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/>
              <a:t>06/01/2014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7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7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5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E13F-98F1-4889-90BB-8D866D0786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/>
              <a:t>06/01/2014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0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F2B-4E64-4A7F-83E5-0A173E7F9A9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1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58B4A-6B53-4DA3-8DD7-B948ED2FA67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7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2D7AE-D8C0-4B3A-B00A-E8FE1CE5DCA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A5AB-10AB-492C-B8F0-77A9384898B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DF97-8789-4440-B2B1-06E023488A9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5BCA-A4D6-4DC6-91B5-DEF3A4E4A7C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BBB0-B0B1-4BC5-BDD1-F279FB34D12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108A-E919-46BF-B996-203DE4424F8E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7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E898-5D8C-4D41-8C18-64575BEB50B2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DDC8-52FA-4951-B50E-C293CA442F7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3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3E57-37FD-4D65-96AC-9F4644C0BA72}" type="datetime1">
              <a:rPr lang="en-CA" smtClean="0"/>
              <a:t>06/01/2014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January 2014 Eportfolio Implementation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A977-DF81-4A98-BD16-65AA376A09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04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C62F1-D106-4B77-AB31-B77B34C7C9A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D6C3-38AF-417B-8E15-E79505347372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8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5949"/>
            <a:ext cx="2133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CB9EC-1CB2-452D-98E6-DBB0D2CFA7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5949"/>
            <a:ext cx="2895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5949"/>
            <a:ext cx="2133600" cy="366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B7C4-7A6E-4897-BA15-5A3098078CC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9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8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6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9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9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32EF-31A8-47EF-9018-FFFCAF9A37B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06/01/2014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920880" cy="1800199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eportfolios@Mohawk</a:t>
            </a:r>
            <a:r>
              <a:rPr lang="en-US" sz="48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PIF Learning Outcome Assessment Project </a:t>
            </a:r>
            <a:endParaRPr lang="en-CA" sz="32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564904"/>
            <a:ext cx="7560840" cy="3672408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 smtClean="0">
                <a:solidFill>
                  <a:schemeClr val="bg2">
                    <a:lumMod val="25000"/>
                  </a:schemeClr>
                </a:solidFill>
              </a:rPr>
              <a:t> Planning Workshop for Eportfolio Leads</a:t>
            </a:r>
          </a:p>
          <a:p>
            <a:endParaRPr lang="en-US" sz="29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School Teams for Breakfast &amp; Introductions</a:t>
            </a:r>
          </a:p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2014 Winter Semester PIF Project + eportfolios@mohawk</a:t>
            </a:r>
          </a:p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D2L Post-workshop Survey Results</a:t>
            </a:r>
          </a:p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Remarks from VPA  Cheryl Jensen</a:t>
            </a:r>
          </a:p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The Role of Eportfolio Leads</a:t>
            </a:r>
          </a:p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Reflecting of Learning</a:t>
            </a:r>
          </a:p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Feedback on eportfolios@mohawk</a:t>
            </a:r>
          </a:p>
          <a:p>
            <a:pPr algn="l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The Evolution of Eportfolios : James Humphreys </a:t>
            </a:r>
          </a:p>
        </p:txBody>
      </p:sp>
    </p:spTree>
    <p:extLst>
      <p:ext uri="{BB962C8B-B14F-4D97-AF65-F5344CB8AC3E}">
        <p14:creationId xmlns:p14="http://schemas.microsoft.com/office/powerpoint/2010/main" val="27106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PIF Project</a:t>
            </a:r>
            <a:endParaRPr lang="en-CA" sz="66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4" y="1412776"/>
            <a:ext cx="8022434" cy="4503960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Personnel</a:t>
            </a:r>
            <a:endParaRPr lang="en-CA" sz="6000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3800" b="1" dirty="0">
                <a:solidFill>
                  <a:srgbClr val="E06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Leads </a:t>
            </a:r>
            <a:r>
              <a:rPr lang="en-C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Faculty, Technologists, Co-op </a:t>
            </a: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Specialists</a:t>
            </a:r>
            <a:endParaRPr lang="en-CA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Desire2Learn ePortfolio Trainer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CTL </a:t>
            </a: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Team </a:t>
            </a:r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</a:t>
            </a: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</a:t>
            </a:r>
            <a:r>
              <a:rPr lang="en-CA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TechBar</a:t>
            </a:r>
            <a:r>
              <a:rPr lang="en-CA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</a:t>
            </a:r>
            <a:endParaRPr lang="en-CA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3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 Staff </a:t>
            </a:r>
            <a:r>
              <a:rPr lang="en-C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</a:t>
            </a:r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SSAs</a:t>
            </a:r>
            <a:r>
              <a:rPr lang="en-CA" sz="4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CA" sz="4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Employment </a:t>
            </a:r>
            <a:endParaRPr lang="en-CA" sz="3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Leads</a:t>
            </a:r>
            <a:endParaRPr lang="en-CA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03648" y="1340768"/>
            <a:ext cx="31641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Christine </a:t>
            </a:r>
            <a:r>
              <a:rPr lang="en-CA" dirty="0" err="1"/>
              <a:t>Boyko</a:t>
            </a:r>
            <a:r>
              <a:rPr lang="en-CA" dirty="0"/>
              <a:t>-Head</a:t>
            </a:r>
          </a:p>
          <a:p>
            <a:pPr marL="0" indent="0">
              <a:buNone/>
            </a:pPr>
            <a:r>
              <a:rPr lang="en-CA" dirty="0"/>
              <a:t>Mark Cormier</a:t>
            </a:r>
          </a:p>
          <a:p>
            <a:pPr marL="0" indent="0">
              <a:buNone/>
            </a:pPr>
            <a:r>
              <a:rPr lang="en-CA" dirty="0"/>
              <a:t>Robert </a:t>
            </a:r>
            <a:r>
              <a:rPr lang="en-CA" dirty="0" err="1"/>
              <a:t>Deeks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Christine </a:t>
            </a:r>
            <a:r>
              <a:rPr lang="en-CA" dirty="0" err="1"/>
              <a:t>DiCarol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Lisa Dietrich</a:t>
            </a:r>
          </a:p>
          <a:p>
            <a:pPr marL="0" indent="0">
              <a:buNone/>
            </a:pPr>
            <a:r>
              <a:rPr lang="en-CA" dirty="0"/>
              <a:t>Karen Falls</a:t>
            </a:r>
          </a:p>
          <a:p>
            <a:pPr marL="0" indent="0">
              <a:buNone/>
            </a:pPr>
            <a:r>
              <a:rPr lang="en-CA" dirty="0" smtClean="0"/>
              <a:t>Daryl </a:t>
            </a:r>
            <a:r>
              <a:rPr lang="en-CA" dirty="0" err="1"/>
              <a:t>Hartwick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John Holloway</a:t>
            </a:r>
          </a:p>
          <a:p>
            <a:pPr marL="0" indent="0">
              <a:buNone/>
            </a:pPr>
            <a:r>
              <a:rPr lang="en-CA" dirty="0"/>
              <a:t>Nair Lacruz</a:t>
            </a:r>
          </a:p>
          <a:p>
            <a:pPr marL="0" indent="0">
              <a:buNone/>
            </a:pPr>
            <a:r>
              <a:rPr lang="en-CA" dirty="0"/>
              <a:t>Janet </a:t>
            </a:r>
            <a:r>
              <a:rPr lang="en-CA" dirty="0" err="1"/>
              <a:t>Mannen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36096" y="1412776"/>
            <a:ext cx="3250704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Sean Nix</a:t>
            </a:r>
          </a:p>
          <a:p>
            <a:pPr marL="0" indent="0">
              <a:buNone/>
            </a:pPr>
            <a:r>
              <a:rPr lang="en-CA" dirty="0"/>
              <a:t>Lisa </a:t>
            </a:r>
            <a:r>
              <a:rPr lang="en-CA" dirty="0" err="1"/>
              <a:t>Safian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Pat </a:t>
            </a:r>
            <a:r>
              <a:rPr lang="en-CA" dirty="0" err="1"/>
              <a:t>Schwenk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Don Shaw</a:t>
            </a:r>
          </a:p>
          <a:p>
            <a:pPr marL="0" indent="0">
              <a:buNone/>
            </a:pPr>
            <a:r>
              <a:rPr lang="en-CA" dirty="0" err="1"/>
              <a:t>Ajesh</a:t>
            </a:r>
            <a:r>
              <a:rPr lang="en-CA" dirty="0"/>
              <a:t> Singh</a:t>
            </a:r>
          </a:p>
          <a:p>
            <a:pPr marL="0" indent="0">
              <a:buNone/>
            </a:pPr>
            <a:r>
              <a:rPr lang="en-CA" dirty="0"/>
              <a:t>Joanne Smith</a:t>
            </a:r>
          </a:p>
          <a:p>
            <a:pPr marL="0" indent="0">
              <a:buNone/>
            </a:pPr>
            <a:r>
              <a:rPr lang="en-CA" dirty="0"/>
              <a:t>Roman </a:t>
            </a:r>
            <a:r>
              <a:rPr lang="en-CA" dirty="0" err="1"/>
              <a:t>Szpurko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Carol </a:t>
            </a:r>
            <a:r>
              <a:rPr lang="en-CA" dirty="0"/>
              <a:t>Tristani</a:t>
            </a:r>
          </a:p>
          <a:p>
            <a:pPr marL="0" indent="0">
              <a:buNone/>
            </a:pPr>
            <a:r>
              <a:rPr lang="en-CA" dirty="0"/>
              <a:t>Diane Van </a:t>
            </a:r>
            <a:r>
              <a:rPr lang="en-CA" dirty="0" err="1"/>
              <a:t>Meeteran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3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Essential Employability Skills </a:t>
            </a:r>
            <a:b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 to our 5 Institutional Learning Outcomes</a:t>
            </a:r>
            <a:r>
              <a:rPr lang="en-US" sz="3200" dirty="0" smtClean="0">
                <a:solidFill>
                  <a:srgbClr val="70061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700611"/>
                </a:solidFill>
                <a:latin typeface="+mn-lt"/>
              </a:rPr>
            </a:br>
            <a:endParaRPr lang="en-CA" sz="3200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642" y="1600200"/>
            <a:ext cx="4864715" cy="4525963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252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14</a:t>
            </a:fld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7439"/>
            <a:ext cx="747712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976664" cy="4379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9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1080120"/>
          </a:xfrm>
        </p:spPr>
        <p:txBody>
          <a:bodyPr>
            <a:normAutofit fontScale="90000"/>
          </a:bodyPr>
          <a:lstStyle/>
          <a:p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Learning with ePortfolios: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Guide of College Instructors 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200" b="1" dirty="0" smtClean="0">
                <a:solidFill>
                  <a:srgbClr val="700611"/>
                </a:solidFill>
              </a:rPr>
              <a:t>2012 Light, Chen &amp; Ittelson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 smtClean="0"/>
              <a:t>Seven Stage Implementation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Defining learning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Understanding your learners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Identifying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Designing learning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rubrics to </a:t>
            </a:r>
            <a:r>
              <a:rPr lang="en-CA" smtClean="0"/>
              <a:t>evaluate ePortfolios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Anticipating external use of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Evaluating the impact of eportfolios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16</a:t>
            </a:fld>
            <a:endParaRPr lang="en-C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979222" cy="533399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Essential Employability Skills </a:t>
            </a:r>
            <a:b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 to our 5 Institutional Learning Outcomes</a:t>
            </a:r>
            <a:r>
              <a:rPr lang="en-US" sz="3200" dirty="0" smtClean="0">
                <a:solidFill>
                  <a:srgbClr val="70061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700611"/>
                </a:solidFill>
                <a:latin typeface="+mn-lt"/>
              </a:rPr>
            </a:br>
            <a:endParaRPr lang="en-CA" sz="3200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642" y="1600200"/>
            <a:ext cx="4864715" cy="4525963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17458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Institutional </a:t>
            </a:r>
            <a:r>
              <a:rPr lang="en-C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</a:t>
            </a:r>
            <a:r>
              <a:rPr lang="en-CA" sz="4000" dirty="0">
                <a:solidFill>
                  <a:prstClr val="black"/>
                </a:solidFill>
              </a:rPr>
              <a:t/>
            </a:r>
            <a:br>
              <a:rPr lang="en-CA" sz="4000" dirty="0">
                <a:solidFill>
                  <a:prstClr val="black"/>
                </a:solidFill>
              </a:rPr>
            </a:br>
            <a:r>
              <a:rPr lang="en-CA" sz="1800" dirty="0">
                <a:solidFill>
                  <a:prstClr val="black"/>
                </a:solidFill>
              </a:rPr>
              <a:t>Approved by Board of Governors April 2013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>
                <a:solidFill>
                  <a:srgbClr val="660033"/>
                </a:solidFill>
              </a:rPr>
              <a:t>     </a:t>
            </a:r>
            <a:r>
              <a:rPr lang="en-CA" sz="2400" b="1" dirty="0" smtClean="0">
                <a:solidFill>
                  <a:srgbClr val="7F1E2F"/>
                </a:solidFill>
              </a:rPr>
              <a:t>Mohawk College Graduates </a:t>
            </a:r>
            <a:r>
              <a:rPr lang="en-CA" sz="2400" b="1" dirty="0" smtClean="0"/>
              <a:t>upon completion of  one, two, or three year programs will be able to demonstrate their skills as: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Communicators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Thinkers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Learners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Citizens</a:t>
            </a:r>
            <a:endParaRPr lang="en-CA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Survey of Stakeholders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Students – </a:t>
            </a:r>
            <a:r>
              <a:rPr lang="en-CA" sz="2400" dirty="0" smtClean="0"/>
              <a:t>Participating, Non-Participating, Alumni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Faculty – </a:t>
            </a:r>
            <a:r>
              <a:rPr lang="en-CA" sz="2400" dirty="0" smtClean="0"/>
              <a:t>Participating, Non-Participating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mtClean="0"/>
              <a:t>Student Services</a:t>
            </a: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Co-op and Graduate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Employers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PIF Project Members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3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Eportfolio Leads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CA" smtClean="0"/>
              <a:t>	Introduce </a:t>
            </a:r>
            <a:r>
              <a:rPr lang="en-CA" dirty="0" smtClean="0"/>
              <a:t>yourself to the Eportfolio Leads within </a:t>
            </a:r>
            <a:r>
              <a:rPr lang="en-CA" smtClean="0"/>
              <a:t>your school.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Share the name of the course you enjoy teaching most.</a:t>
            </a:r>
          </a:p>
          <a:p>
            <a:r>
              <a:rPr lang="en-CA" dirty="0" smtClean="0"/>
              <a:t>Share why it is your most favourite course. 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7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Institutional </a:t>
            </a:r>
            <a:r>
              <a:rPr lang="en-CA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CA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 </a:t>
            </a:r>
            <a:r>
              <a:rPr lang="en-CA" sz="4000" dirty="0">
                <a:solidFill>
                  <a:prstClr val="black"/>
                </a:solidFill>
              </a:rPr>
              <a:t/>
            </a:r>
            <a:br>
              <a:rPr lang="en-CA" sz="4000" dirty="0">
                <a:solidFill>
                  <a:prstClr val="black"/>
                </a:solidFill>
              </a:rPr>
            </a:br>
            <a:r>
              <a:rPr lang="en-CA" sz="1800" dirty="0">
                <a:solidFill>
                  <a:prstClr val="black"/>
                </a:solidFill>
              </a:rPr>
              <a:t>Approved by Board of Governors April 2013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400" b="1" dirty="0" smtClean="0">
                <a:solidFill>
                  <a:srgbClr val="660033"/>
                </a:solidFill>
              </a:rPr>
              <a:t>     </a:t>
            </a:r>
            <a:r>
              <a:rPr lang="en-CA" sz="2400" b="1" dirty="0" smtClean="0">
                <a:solidFill>
                  <a:srgbClr val="7F1E2F"/>
                </a:solidFill>
              </a:rPr>
              <a:t>Mohawk College Graduates </a:t>
            </a:r>
            <a:r>
              <a:rPr lang="en-CA" sz="2400" b="1" dirty="0" smtClean="0"/>
              <a:t>upon completion of  one, two, or three year programs will be able to demonstrate their skills as: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Communicators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Thinkers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Learners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Citizens</a:t>
            </a:r>
            <a:endParaRPr lang="en-CA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AA72D-95A0-47D8-8541-DE185BB5664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 Essential Employability Skills </a:t>
            </a:r>
            <a:b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 to our 5 Institutional Learning Outcomes</a:t>
            </a:r>
            <a:r>
              <a:rPr lang="en-US" sz="3200" dirty="0" smtClean="0">
                <a:solidFill>
                  <a:srgbClr val="700611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700611"/>
                </a:solidFill>
                <a:latin typeface="+mn-lt"/>
              </a:rPr>
            </a:br>
            <a:endParaRPr lang="en-CA" sz="3200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9642" y="1600200"/>
            <a:ext cx="4864715" cy="4525963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0445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272808" cy="4752528"/>
          </a:xfrm>
          <a:prstGeom prst="rect">
            <a:avLst/>
          </a:prstGeom>
          <a:ln w="38100" cap="sq">
            <a:solidFill>
              <a:srgbClr val="66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9592" y="274638"/>
            <a:ext cx="733000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and Assessing</a:t>
            </a:r>
            <a:b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en-US" b="1" baseline="30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Skills</a:t>
            </a:r>
            <a:endParaRPr lang="en-CA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82E6-D43E-47AC-9ACD-876628F2F3E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VPA Cheryl Jensen’s </a:t>
            </a:r>
            <a:b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Eportfolio Project Charter</a:t>
            </a:r>
            <a:endParaRPr lang="en-CA" b="1" dirty="0">
              <a:solidFill>
                <a:srgbClr val="700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345958" cy="4121272"/>
          </a:xfrm>
          <a:prstGeom prst="rect">
            <a:avLst/>
          </a:prstGeom>
          <a:ln w="38100" cap="sq">
            <a:solidFill>
              <a:srgbClr val="6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82E6-D43E-47AC-9ACD-876628F2F3E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4005064"/>
            <a:ext cx="288032" cy="183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386104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71184" cy="1080120"/>
          </a:xfrm>
        </p:spPr>
        <p:txBody>
          <a:bodyPr>
            <a:normAutofit fontScale="90000"/>
          </a:bodyPr>
          <a:lstStyle/>
          <a:p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Documenting Learning with ePortfolios: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Guide of College Instructors </a:t>
            </a:r>
            <a:br>
              <a:rPr lang="en-CA" sz="3600" b="1" i="1" dirty="0" smtClean="0">
                <a:solidFill>
                  <a:srgbClr val="700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2200" b="1" dirty="0" smtClean="0">
                <a:solidFill>
                  <a:srgbClr val="700611"/>
                </a:solidFill>
              </a:rPr>
              <a:t>2012 Light, Chen &amp; Ittelson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dirty="0" smtClean="0"/>
              <a:t>Seven Stage Implementation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Defining learning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Understanding your learners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rgbClr val="6C0000"/>
                </a:solidFill>
              </a:rPr>
              <a:t>Identifying stakeholders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Designing learning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rubrics to evaluate eportfolios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Anticipating external use of evidence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Evaluating the impact of eportfolios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</a:rPr>
              <a:t>January 2014 Eportfolio Implementation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8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3" y="188640"/>
            <a:ext cx="8022898" cy="6432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3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January 2014 Eportfolio Implementation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36A-22C1-4CE6-B4C9-7D08FBC3B844}" type="slidenum">
              <a:rPr lang="en-CA" smtClean="0"/>
              <a:t>9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274638"/>
            <a:ext cx="7546032" cy="99377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Institutional Learning Outcomes = </a:t>
            </a:r>
            <a:br>
              <a:rPr lang="en-CA" dirty="0" smtClean="0"/>
            </a:br>
            <a:r>
              <a:rPr lang="en-CA" dirty="0" smtClean="0"/>
              <a:t>Essential Employability Skills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993059" cy="307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0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CommonHourSTARRT</Template>
  <TotalTime>509</TotalTime>
  <Words>357</Words>
  <Application>Microsoft Office PowerPoint</Application>
  <PresentationFormat>On-screen Show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2_Office Theme</vt:lpstr>
      <vt:lpstr>Office Theme</vt:lpstr>
      <vt:lpstr>1_Office Theme</vt:lpstr>
      <vt:lpstr>Custom Design</vt:lpstr>
      <vt:lpstr>3_Office Theme</vt:lpstr>
      <vt:lpstr>6_Office Theme</vt:lpstr>
      <vt:lpstr>7_Office Theme</vt:lpstr>
      <vt:lpstr>8_Office Theme</vt:lpstr>
      <vt:lpstr>9_Office Theme</vt:lpstr>
      <vt:lpstr>10_Office Theme</vt:lpstr>
      <vt:lpstr>eportfolios@Mohawk  &amp; PIF Learning Outcome Assessment Project </vt:lpstr>
      <vt:lpstr>Eportfolio Leads</vt:lpstr>
      <vt:lpstr>Five Institutional Learning Outcomes  Approved by Board of Governors April 2013</vt:lpstr>
      <vt:lpstr>11 Essential Employability Skills  Map to our 5 Institutional Learning Outcomes </vt:lpstr>
      <vt:lpstr>Implementing and Assessing 21st Century Skills</vt:lpstr>
      <vt:lpstr>VPA Cheryl Jensen’s  Eportfolio Project Charter</vt:lpstr>
      <vt:lpstr>Documenting Learning with ePortfolios:  A Guide of College Instructors  2012 Light, Chen &amp; Ittelson </vt:lpstr>
      <vt:lpstr>PowerPoint Presentation</vt:lpstr>
      <vt:lpstr> Institutional Learning Outcomes =  Essential Employability Skills</vt:lpstr>
      <vt:lpstr>PIF Project</vt:lpstr>
      <vt:lpstr>Eportfolio Personnel</vt:lpstr>
      <vt:lpstr>Eportfolio Leads</vt:lpstr>
      <vt:lpstr>11 Essential Employability Skills  Map to our 5 Institutional Learning Outcomes </vt:lpstr>
      <vt:lpstr>PowerPoint Presentation</vt:lpstr>
      <vt:lpstr>Documenting Learning with ePortfolios:  A Guide of College Instructors  2012 Light, Chen &amp; Ittelson </vt:lpstr>
      <vt:lpstr>PowerPoint Presentation</vt:lpstr>
      <vt:lpstr>11 Essential Employability Skills  Map to our 5 Institutional Learning Outcomes </vt:lpstr>
      <vt:lpstr>Five Institutional Learning Outcomes  Approved by Board of Governors April 2013</vt:lpstr>
      <vt:lpstr>Survey of Stakeholders</vt:lpstr>
    </vt:vector>
  </TitlesOfParts>
  <Company>Mohawk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D2L ePortfolios@Mohawk</dc:title>
  <dc:creator>Valerie</dc:creator>
  <cp:lastModifiedBy>Owner</cp:lastModifiedBy>
  <cp:revision>42</cp:revision>
  <dcterms:created xsi:type="dcterms:W3CDTF">2014-01-01T16:29:29Z</dcterms:created>
  <dcterms:modified xsi:type="dcterms:W3CDTF">2014-01-06T12:30:05Z</dcterms:modified>
</cp:coreProperties>
</file>